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1" r:id="rId2"/>
    <p:sldId id="295" r:id="rId3"/>
    <p:sldId id="294" r:id="rId4"/>
    <p:sldId id="296" r:id="rId5"/>
    <p:sldId id="297" r:id="rId6"/>
    <p:sldId id="299" r:id="rId7"/>
    <p:sldId id="300" r:id="rId8"/>
    <p:sldId id="256" r:id="rId9"/>
    <p:sldId id="289" r:id="rId10"/>
    <p:sldId id="293" r:id="rId11"/>
    <p:sldId id="301" r:id="rId12"/>
    <p:sldId id="292" r:id="rId13"/>
    <p:sldId id="302" r:id="rId14"/>
    <p:sldId id="303" r:id="rId15"/>
    <p:sldId id="311" r:id="rId16"/>
    <p:sldId id="304" r:id="rId17"/>
    <p:sldId id="306" r:id="rId18"/>
    <p:sldId id="309" r:id="rId19"/>
    <p:sldId id="308" r:id="rId20"/>
    <p:sldId id="310" r:id="rId21"/>
    <p:sldId id="312" r:id="rId22"/>
    <p:sldId id="307" r:id="rId23"/>
    <p:sldId id="313" r:id="rId24"/>
    <p:sldId id="290" r:id="rId25"/>
    <p:sldId id="257" r:id="rId26"/>
    <p:sldId id="258" r:id="rId27"/>
    <p:sldId id="259" r:id="rId28"/>
    <p:sldId id="260" r:id="rId29"/>
    <p:sldId id="262" r:id="rId30"/>
    <p:sldId id="261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17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46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40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05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489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592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3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624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804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8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03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C86BC2-7051-41CD-BC76-015F082DC01B}" type="datetimeFigureOut">
              <a:rPr lang="zh-TW" altLang="en-US" smtClean="0"/>
              <a:t>2016/1/13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1902C2-4387-4F74-99C6-514D44B563E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2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://gnn.gamer.com.tw/1/12525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視窗上台期末</a:t>
            </a:r>
            <a:r>
              <a:rPr lang="zh-TW" altLang="en-US" dirty="0" smtClean="0"/>
              <a:t>報告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accent6">
                    <a:lumMod val="75000"/>
                  </a:schemeClr>
                </a:solidFill>
              </a:rPr>
              <a:t>第一組</a:t>
            </a:r>
            <a:endParaRPr lang="en-US" altLang="zh-TW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 smtClean="0">
                <a:solidFill>
                  <a:schemeClr val="accent6">
                    <a:lumMod val="75000"/>
                  </a:schemeClr>
                </a:solidFill>
              </a:rPr>
              <a:t>組員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zh-TW" altLang="en-US" dirty="0" smtClean="0">
                <a:solidFill>
                  <a:schemeClr val="accent6">
                    <a:lumMod val="75000"/>
                  </a:schemeClr>
                </a:solidFill>
              </a:rPr>
              <a:t> 紀典勳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4102056022</a:t>
            </a:r>
            <a:r>
              <a:rPr lang="zh-TW" altLang="en-US" dirty="0" smtClean="0">
                <a:solidFill>
                  <a:schemeClr val="accent6">
                    <a:lumMod val="75000"/>
                  </a:schemeClr>
                </a:solidFill>
              </a:rPr>
              <a:t>、林凡緯</a:t>
            </a:r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4102056019</a:t>
            </a:r>
          </a:p>
        </p:txBody>
      </p:sp>
    </p:spTree>
    <p:extLst>
      <p:ext uri="{BB962C8B-B14F-4D97-AF65-F5344CB8AC3E}">
        <p14:creationId xmlns:p14="http://schemas.microsoft.com/office/powerpoint/2010/main" val="39930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圖層問題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600" dirty="0" smtClean="0"/>
              <a:t>  背景解析度</a:t>
            </a:r>
            <a:endParaRPr lang="en-US" altLang="zh-TW" sz="36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 smtClean="0"/>
              <a:t>parent</a:t>
            </a:r>
            <a:r>
              <a:rPr lang="zh-TW" altLang="en-US" sz="3600" dirty="0" smtClean="0"/>
              <a:t>問題</a:t>
            </a:r>
            <a:endParaRPr lang="en-US" altLang="zh-TW" sz="36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3600" dirty="0" smtClean="0"/>
          </a:p>
          <a:p>
            <a:pPr marL="457200" indent="-457200">
              <a:buFont typeface="+mj-lt"/>
              <a:buAutoNum type="arabicPeriod"/>
            </a:pP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670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圖層問題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4400" dirty="0" smtClean="0"/>
          </a:p>
          <a:p>
            <a:r>
              <a:rPr lang="zh-TW" altLang="en-US" sz="4400" dirty="0"/>
              <a:t>背景</a:t>
            </a:r>
            <a:endParaRPr lang="en-US" altLang="zh-TW" sz="4400" dirty="0"/>
          </a:p>
          <a:p>
            <a:r>
              <a:rPr lang="en-US" altLang="zh-TW" sz="4400" dirty="0" smtClean="0"/>
              <a:t>1920</a:t>
            </a:r>
            <a:r>
              <a:rPr lang="zh-TW" altLang="en-US" sz="4400" dirty="0" smtClean="0"/>
              <a:t>*</a:t>
            </a:r>
            <a:r>
              <a:rPr lang="en-US" altLang="zh-TW" sz="4400" dirty="0" smtClean="0"/>
              <a:t>1200  vs  5120*2048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1653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圖層問題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228" y="2414915"/>
            <a:ext cx="1739675" cy="21140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981" y="2414915"/>
            <a:ext cx="1612770" cy="21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遊戲設計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背景、障礙物、</a:t>
            </a:r>
            <a:r>
              <a:rPr lang="zh-TW" altLang="en-US" sz="8000" dirty="0" smtClean="0"/>
              <a:t>恐龍</a:t>
            </a:r>
            <a:r>
              <a:rPr lang="en-US" altLang="zh-TW" sz="8000" dirty="0" smtClean="0"/>
              <a:t>!!!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9000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4400" dirty="0" smtClean="0"/>
          </a:p>
          <a:p>
            <a:endParaRPr lang="en-US" altLang="zh-TW" sz="4400" dirty="0"/>
          </a:p>
          <a:p>
            <a:r>
              <a:rPr lang="en-US" altLang="zh-TW" sz="4400" dirty="0" smtClean="0"/>
              <a:t>6</a:t>
            </a:r>
            <a:r>
              <a:rPr lang="zh-TW" altLang="en-US" sz="4400" dirty="0" smtClean="0"/>
              <a:t>個</a:t>
            </a:r>
            <a:r>
              <a:rPr lang="en-US" altLang="zh-TW" sz="4400" dirty="0" smtClean="0"/>
              <a:t>timer</a:t>
            </a:r>
            <a:r>
              <a:rPr lang="zh-TW" altLang="en-US" sz="4400" dirty="0" smtClean="0"/>
              <a:t>去設計恐龍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8085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timer1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446739"/>
            <a:ext cx="3390476" cy="16190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126" y="2162371"/>
            <a:ext cx="4857143" cy="3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timerPump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525" y="2726724"/>
            <a:ext cx="5539061" cy="146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4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timerAcceleDown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747" y="2365101"/>
            <a:ext cx="4819048" cy="3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timerChangeUp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829" y="2624292"/>
            <a:ext cx="7066667" cy="2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7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timerChangeDown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24" y="2658373"/>
            <a:ext cx="5666537" cy="20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</a:t>
            </a:r>
            <a:r>
              <a:rPr lang="zh-TW" altLang="en-US" dirty="0"/>
              <a:t>想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4800" dirty="0" smtClean="0"/>
          </a:p>
          <a:p>
            <a:pPr marL="0" indent="0">
              <a:buNone/>
            </a:pPr>
            <a:endParaRPr lang="en-US" altLang="zh-TW" sz="4800" dirty="0" smtClean="0"/>
          </a:p>
          <a:p>
            <a:pPr marL="0" indent="0">
              <a:buNone/>
            </a:pPr>
            <a:r>
              <a:rPr lang="en-US" altLang="zh-TW" sz="4800" dirty="0"/>
              <a:t>	</a:t>
            </a:r>
            <a:r>
              <a:rPr lang="en-US" altLang="zh-TW" sz="4800" dirty="0" smtClean="0"/>
              <a:t>GOOGLE DINOSAUR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6042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timerDino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9189" y="1852863"/>
            <a:ext cx="5127450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timerCrouch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276" y="2496066"/>
            <a:ext cx="4614030" cy="20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4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畫面移動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在空中時，按上沒效果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006" y="2548855"/>
            <a:ext cx="6303818" cy="34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畫面移動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在空中按下不會變圖</a:t>
            </a:r>
            <a:endParaRPr lang="en-US" altLang="zh-TW" sz="3200" dirty="0" smtClean="0"/>
          </a:p>
          <a:p>
            <a:endParaRPr lang="zh-TW" altLang="en-US" sz="3200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20164" y="2784390"/>
            <a:ext cx="5833436" cy="25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1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第二部分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音樂、音效、動畫、功能選項、物理效果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757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其實一開始想得很簡單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altLang="zh-TW" sz="4000" dirty="0" smtClean="0"/>
          </a:p>
          <a:p>
            <a:pPr algn="ctr"/>
            <a:endParaRPr lang="en-US" altLang="zh-TW" sz="4000" dirty="0"/>
          </a:p>
          <a:p>
            <a:pPr algn="ctr"/>
            <a:r>
              <a:rPr lang="zh-TW" altLang="en-US" sz="4000" dirty="0" smtClean="0"/>
              <a:t>果然視窗完全不能小看！</a:t>
            </a:r>
            <a:endParaRPr lang="en-US" altLang="zh-TW" sz="4000" dirty="0" smtClean="0"/>
          </a:p>
        </p:txBody>
      </p:sp>
    </p:spTree>
    <p:extLst>
      <p:ext uri="{BB962C8B-B14F-4D97-AF65-F5344CB8AC3E}">
        <p14:creationId xmlns:p14="http://schemas.microsoft.com/office/powerpoint/2010/main" val="33788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音樂、音效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起先以為音樂的播放只需要短短幾行程式碼</a:t>
            </a:r>
            <a:endParaRPr lang="en-US" altLang="zh-TW" sz="4000" dirty="0" smtClean="0"/>
          </a:p>
          <a:p>
            <a:pPr marL="384048" lvl="2" indent="0">
              <a:buNone/>
            </a:pPr>
            <a:endParaRPr lang="en-US" altLang="zh-TW" sz="3400" dirty="0"/>
          </a:p>
          <a:p>
            <a:r>
              <a:rPr lang="en-US" altLang="zh-TW" dirty="0"/>
              <a:t>music = </a:t>
            </a:r>
            <a:r>
              <a:rPr lang="en-US" altLang="zh-TW" dirty="0" err="1"/>
              <a:t>gcnew</a:t>
            </a:r>
            <a:r>
              <a:rPr lang="en-US" altLang="zh-TW" dirty="0"/>
              <a:t> </a:t>
            </a:r>
            <a:r>
              <a:rPr lang="en-US" altLang="zh-TW" dirty="0" err="1"/>
              <a:t>SoundPlayer</a:t>
            </a:r>
            <a:r>
              <a:rPr lang="en-US" altLang="zh-TW" dirty="0"/>
              <a:t>(</a:t>
            </a:r>
            <a:r>
              <a:rPr lang="en-US" altLang="zh-TW" dirty="0" err="1"/>
              <a:t>musicpath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music-&gt;</a:t>
            </a:r>
            <a:r>
              <a:rPr lang="en-US" altLang="zh-TW" dirty="0" err="1"/>
              <a:t>PlayLooping</a:t>
            </a:r>
            <a:r>
              <a:rPr lang="en-US" altLang="zh-TW" dirty="0" smtClean="0"/>
              <a:t>();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sz="4000" dirty="0" smtClean="0"/>
              <a:t>但我想要的效果不單單只有一首歌，</a:t>
            </a:r>
            <a:endParaRPr lang="en-US" altLang="zh-TW" sz="4000" dirty="0" smtClean="0"/>
          </a:p>
        </p:txBody>
      </p:sp>
    </p:spTree>
    <p:extLst>
      <p:ext uri="{BB962C8B-B14F-4D97-AF65-F5344CB8AC3E}">
        <p14:creationId xmlns:p14="http://schemas.microsoft.com/office/powerpoint/2010/main" val="197422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好不容易問到了</a:t>
            </a:r>
            <a:r>
              <a:rPr lang="en-US" altLang="zh-TW" dirty="0"/>
              <a:t>MCI Function…..</a:t>
            </a:r>
            <a:br>
              <a:rPr lang="en-US" altLang="zh-TW" dirty="0"/>
            </a:br>
            <a:r>
              <a:rPr lang="en-US" altLang="zh-TW" dirty="0" smtClean="0"/>
              <a:t>[</a:t>
            </a:r>
            <a:r>
              <a:rPr lang="zh-TW" altLang="en-US" dirty="0" smtClean="0"/>
              <a:t>千萬記得要加</a:t>
            </a:r>
            <a:r>
              <a:rPr lang="en-US" altLang="zh-TW" dirty="0"/>
              <a:t>winmm.lib]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/>
          </a:p>
          <a:p>
            <a:r>
              <a:rPr lang="en-US" altLang="zh-TW" dirty="0" err="1" smtClean="0"/>
              <a:t>mciSendString</a:t>
            </a:r>
            <a:r>
              <a:rPr lang="en-US" altLang="zh-TW" dirty="0" smtClean="0"/>
              <a:t>(TEXT</a:t>
            </a:r>
            <a:r>
              <a:rPr lang="en-US" altLang="zh-TW" dirty="0"/>
              <a:t>("play res/yee.wav"), 0, 0, 0</a:t>
            </a:r>
            <a:r>
              <a:rPr lang="en-US" altLang="zh-TW" dirty="0" smtClean="0"/>
              <a:t>);</a:t>
            </a:r>
          </a:p>
          <a:p>
            <a:pPr marL="0" indent="0">
              <a:buNone/>
            </a:pPr>
            <a:r>
              <a:rPr lang="zh-TW" altLang="en-US" sz="4000" dirty="0" smtClean="0"/>
              <a:t> 結果</a:t>
            </a:r>
            <a:r>
              <a:rPr lang="zh-TW" altLang="en-US" sz="4000" dirty="0"/>
              <a:t>卻不能循環</a:t>
            </a:r>
            <a:r>
              <a:rPr lang="en-US" altLang="zh-TW" sz="4000" dirty="0" smtClean="0"/>
              <a:t>…..</a:t>
            </a:r>
            <a:r>
              <a:rPr lang="zh-TW" altLang="en-US" sz="4000" dirty="0" smtClean="0"/>
              <a:t>也不能改音量</a:t>
            </a:r>
            <a:r>
              <a:rPr lang="en-US" altLang="zh-TW" sz="4000" dirty="0" smtClean="0"/>
              <a:t>…..</a:t>
            </a:r>
            <a:endParaRPr lang="en-US" altLang="zh-TW" sz="4000" dirty="0"/>
          </a:p>
          <a:p>
            <a:r>
              <a:rPr lang="zh-TW" altLang="en-US" sz="4000" dirty="0" smtClean="0"/>
              <a:t>最後折衷辦法，</a:t>
            </a:r>
            <a:endParaRPr lang="en-US" altLang="zh-TW" sz="4000" dirty="0" smtClean="0"/>
          </a:p>
          <a:p>
            <a:r>
              <a:rPr lang="en-US" altLang="zh-TW" sz="4000" dirty="0" smtClean="0"/>
              <a:t>MCI</a:t>
            </a:r>
            <a:r>
              <a:rPr lang="zh-TW" altLang="en-US" sz="4000" dirty="0" smtClean="0"/>
              <a:t>做音效</a:t>
            </a:r>
            <a:endParaRPr lang="en-US" altLang="zh-TW" sz="4000" dirty="0" smtClean="0"/>
          </a:p>
          <a:p>
            <a:r>
              <a:rPr lang="en-US" altLang="zh-TW" sz="4000" dirty="0" err="1" smtClean="0"/>
              <a:t>SoundPlayer</a:t>
            </a:r>
            <a:r>
              <a:rPr lang="zh-TW" altLang="en-US" sz="4000" dirty="0" smtClean="0"/>
              <a:t>在主畫面播放背景音樂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16303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選項功能列表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514" y="2475129"/>
            <a:ext cx="13999103" cy="7870654"/>
          </a:xfrm>
        </p:spPr>
      </p:pic>
      <p:sp>
        <p:nvSpPr>
          <p:cNvPr id="7" name="矩形 6"/>
          <p:cNvSpPr/>
          <p:nvPr/>
        </p:nvSpPr>
        <p:spPr>
          <a:xfrm>
            <a:off x="1105411" y="1993384"/>
            <a:ext cx="582723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solidFill>
                  <a:schemeClr val="tx2">
                    <a:lumMod val="50000"/>
                  </a:schemeClr>
                </a:solidFill>
              </a:rPr>
              <a:t>其實</a:t>
            </a:r>
            <a:r>
              <a:rPr lang="zh-TW" altLang="en-US" sz="4000" dirty="0" smtClean="0">
                <a:solidFill>
                  <a:schemeClr val="tx2">
                    <a:lumMod val="50000"/>
                  </a:schemeClr>
                </a:solidFill>
              </a:rPr>
              <a:t>我不是很滿意這成品</a:t>
            </a:r>
            <a:endParaRPr lang="en-US" altLang="zh-TW" sz="40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altLang="zh-TW" sz="40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zh-TW" altLang="en-US" sz="4000" dirty="0" smtClean="0">
                <a:solidFill>
                  <a:schemeClr val="tx2">
                    <a:lumMod val="50000"/>
                  </a:schemeClr>
                </a:solidFill>
              </a:rPr>
              <a:t>音量       </a:t>
            </a:r>
            <a:r>
              <a:rPr lang="en-US" altLang="zh-TW" sz="40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      X</a:t>
            </a:r>
          </a:p>
          <a:p>
            <a:endParaRPr lang="en-US" altLang="zh-TW" sz="4000" dirty="0">
              <a:solidFill>
                <a:schemeClr val="tx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zh-TW" altLang="en-US" sz="40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角</a:t>
            </a:r>
            <a:r>
              <a:rPr lang="zh-TW" altLang="en-US" sz="40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色切換 </a:t>
            </a:r>
            <a:r>
              <a:rPr lang="en-US" altLang="zh-TW" sz="40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zh-TW" sz="40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        X</a:t>
            </a:r>
            <a:endParaRPr lang="en-US" altLang="zh-TW" sz="40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44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笨笨的我卡在這裡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因為</a:t>
            </a:r>
            <a:r>
              <a:rPr lang="en-US" altLang="zh-TW" sz="4000" dirty="0" smtClean="0"/>
              <a:t>Main Forms</a:t>
            </a:r>
            <a:r>
              <a:rPr lang="zh-TW" altLang="en-US" sz="4000" dirty="0" smtClean="0"/>
              <a:t>會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include</a:t>
            </a:r>
            <a:r>
              <a:rPr lang="en-US" altLang="zh-TW" sz="4000" dirty="0"/>
              <a:t>&lt;</a:t>
            </a:r>
            <a:r>
              <a:rPr lang="en-US" altLang="zh-TW" sz="4000" dirty="0" smtClean="0"/>
              <a:t>Option Forms&gt;</a:t>
            </a:r>
          </a:p>
          <a:p>
            <a:endParaRPr lang="en-US" altLang="zh-TW" sz="4000" dirty="0"/>
          </a:p>
          <a:p>
            <a:r>
              <a:rPr lang="en-US" altLang="zh-TW" sz="4000" dirty="0" smtClean="0"/>
              <a:t>Option Forms </a:t>
            </a:r>
            <a:r>
              <a:rPr lang="zh-TW" altLang="en-US" sz="4000" dirty="0" smtClean="0"/>
              <a:t>不用 </a:t>
            </a:r>
            <a:r>
              <a:rPr lang="en-US" altLang="zh-TW" sz="4000" dirty="0" smtClean="0"/>
              <a:t>&lt;include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Main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Forms&gt;</a:t>
            </a:r>
            <a:r>
              <a:rPr lang="zh-TW" altLang="en-US" sz="4000" dirty="0" smtClean="0"/>
              <a:t>，</a:t>
            </a:r>
            <a:endParaRPr lang="en-US" altLang="zh-TW" sz="4000" dirty="0" smtClean="0"/>
          </a:p>
          <a:p>
            <a:r>
              <a:rPr lang="zh-TW" altLang="en-US" sz="4000" dirty="0" smtClean="0"/>
              <a:t>使得</a:t>
            </a:r>
            <a:r>
              <a:rPr lang="en-US" altLang="zh-TW" sz="4000" dirty="0" smtClean="0"/>
              <a:t>Option Forms </a:t>
            </a:r>
            <a:r>
              <a:rPr lang="zh-TW" altLang="en-US" sz="4000" dirty="0" smtClean="0"/>
              <a:t>去取得 </a:t>
            </a:r>
            <a:r>
              <a:rPr lang="en-US" altLang="zh-TW" sz="4000" dirty="0" smtClean="0"/>
              <a:t>Main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Forms</a:t>
            </a:r>
            <a:r>
              <a:rPr lang="zh-TW" altLang="en-US" sz="4000" dirty="0" smtClean="0"/>
              <a:t>的參數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6900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509914"/>
            <a:ext cx="10058400" cy="5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6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我想了很久</a:t>
            </a:r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public</a:t>
            </a:r>
            <a:r>
              <a:rPr lang="en-US" altLang="zh-TW" dirty="0"/>
              <a:t>: static bool </a:t>
            </a:r>
            <a:r>
              <a:rPr lang="en-US" altLang="zh-TW" dirty="0" err="1"/>
              <a:t>ImmortalOpen</a:t>
            </a:r>
            <a:r>
              <a:rPr lang="en-US" altLang="zh-TW" dirty="0"/>
              <a:t> = false;</a:t>
            </a:r>
          </a:p>
          <a:p>
            <a:r>
              <a:rPr lang="en-US" altLang="zh-TW" dirty="0"/>
              <a:t>public: static bool </a:t>
            </a:r>
            <a:r>
              <a:rPr lang="en-US" altLang="zh-TW" dirty="0" err="1"/>
              <a:t>musicOpen</a:t>
            </a:r>
            <a:r>
              <a:rPr lang="en-US" altLang="zh-TW" dirty="0"/>
              <a:t> = true;</a:t>
            </a:r>
          </a:p>
          <a:p>
            <a:r>
              <a:rPr lang="en-US" altLang="zh-TW" dirty="0"/>
              <a:t>public: static bool </a:t>
            </a:r>
            <a:r>
              <a:rPr lang="en-US" altLang="zh-TW" dirty="0" err="1"/>
              <a:t>soundeffectOpen</a:t>
            </a:r>
            <a:r>
              <a:rPr lang="en-US" altLang="zh-TW" dirty="0"/>
              <a:t> = true</a:t>
            </a:r>
            <a:r>
              <a:rPr lang="en-US" altLang="zh-TW" dirty="0" smtClean="0"/>
              <a:t>;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選擇使用</a:t>
            </a:r>
            <a:r>
              <a:rPr lang="en-US" altLang="zh-TW" sz="4000" dirty="0" smtClean="0"/>
              <a:t>Public </a:t>
            </a:r>
            <a:r>
              <a:rPr lang="zh-TW" altLang="en-US" sz="4000" dirty="0" smtClean="0"/>
              <a:t>靜態變數去做主畫面的操控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299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排行榜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4000" dirty="0" smtClean="0"/>
          </a:p>
          <a:p>
            <a:r>
              <a:rPr lang="zh-TW" altLang="en-US" sz="4000" dirty="0" smtClean="0"/>
              <a:t>覺得把每一筆資料都存進</a:t>
            </a:r>
            <a:r>
              <a:rPr lang="en-US" altLang="zh-TW" sz="4000" dirty="0" smtClean="0"/>
              <a:t>Text</a:t>
            </a:r>
            <a:r>
              <a:rPr lang="zh-TW" altLang="en-US" sz="4000" dirty="0" smtClean="0"/>
              <a:t>的檔會太傻！</a:t>
            </a:r>
            <a:endParaRPr lang="en-US" altLang="zh-TW" sz="4000" dirty="0" smtClean="0"/>
          </a:p>
          <a:p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 這樣每次讀取排行榜時都要進行排序！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447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決定採用寫入時就排序！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每次登入分數時，</a:t>
            </a:r>
            <a:endParaRPr lang="en-US" altLang="zh-TW" sz="4000" dirty="0" smtClean="0"/>
          </a:p>
          <a:p>
            <a:r>
              <a:rPr lang="zh-TW" altLang="en-US" sz="4000" dirty="0" smtClean="0"/>
              <a:t>把檔案的資料讀進來，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/>
              <a:t> </a:t>
            </a:r>
            <a:r>
              <a:rPr lang="zh-TW" altLang="en-US" sz="4000" dirty="0" smtClean="0"/>
              <a:t>利用</a:t>
            </a:r>
            <a:r>
              <a:rPr lang="en-US" altLang="zh-TW" sz="4000" dirty="0" smtClean="0"/>
              <a:t>”</a:t>
            </a:r>
            <a:r>
              <a:rPr lang="zh-TW" altLang="en-US" sz="4000" dirty="0" smtClean="0"/>
              <a:t>二分搜尋插入法</a:t>
            </a:r>
            <a:r>
              <a:rPr lang="en-US" altLang="zh-TW" sz="4000" dirty="0" smtClean="0"/>
              <a:t>”</a:t>
            </a:r>
          </a:p>
          <a:p>
            <a:pPr marL="0" indent="0">
              <a:buNone/>
            </a:pPr>
            <a:r>
              <a:rPr lang="zh-TW" altLang="en-US" sz="4000" dirty="0" smtClean="0"/>
              <a:t> 最高分  </a:t>
            </a:r>
            <a:r>
              <a:rPr lang="en-US" altLang="zh-TW" sz="4000" dirty="0" smtClean="0"/>
              <a:t>-&gt;</a:t>
            </a:r>
            <a:r>
              <a:rPr lang="zh-TW" altLang="en-US" sz="4000" dirty="0" smtClean="0"/>
              <a:t>  第一筆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 最低分  </a:t>
            </a:r>
            <a:r>
              <a:rPr lang="en-US" altLang="zh-TW" sz="4000" dirty="0" smtClean="0"/>
              <a:t>-&gt;</a:t>
            </a:r>
            <a:r>
              <a:rPr lang="zh-TW" altLang="en-US" sz="4000" dirty="0" smtClean="0"/>
              <a:t>  最後一筆</a:t>
            </a:r>
            <a:endParaRPr lang="en-US" altLang="zh-TW" sz="4000" dirty="0" smtClean="0"/>
          </a:p>
        </p:txBody>
      </p:sp>
    </p:spTree>
    <p:extLst>
      <p:ext uri="{BB962C8B-B14F-4D97-AF65-F5344CB8AC3E}">
        <p14:creationId xmlns:p14="http://schemas.microsoft.com/office/powerpoint/2010/main" val="8399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排行榜畫面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4000" dirty="0" smtClean="0"/>
          </a:p>
          <a:p>
            <a:r>
              <a:rPr lang="zh-TW" altLang="en-US" sz="4000" dirty="0" smtClean="0"/>
              <a:t>畫面有點簡潔</a:t>
            </a:r>
            <a:r>
              <a:rPr lang="en-US" altLang="zh-TW" sz="4000" dirty="0" smtClean="0"/>
              <a:t>….</a:t>
            </a:r>
          </a:p>
          <a:p>
            <a:endParaRPr lang="en-US" altLang="zh-TW" sz="4000" dirty="0"/>
          </a:p>
          <a:p>
            <a:r>
              <a:rPr lang="zh-TW" altLang="en-US" sz="4000" dirty="0" smtClean="0"/>
              <a:t>美工</a:t>
            </a:r>
            <a:r>
              <a:rPr lang="zh-TW" altLang="en-US" sz="4000" dirty="0"/>
              <a:t>真的</a:t>
            </a:r>
            <a:r>
              <a:rPr lang="zh-TW" altLang="en-US" sz="4000" dirty="0" smtClean="0"/>
              <a:t>很煩</a:t>
            </a:r>
            <a:r>
              <a:rPr lang="en-US" altLang="zh-TW" sz="4000" dirty="0" smtClean="0"/>
              <a:t>=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=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0" y="1445895"/>
            <a:ext cx="40386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二分搜尋插入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if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end &lt;= begin + 1</a:t>
            </a:r>
            <a:r>
              <a:rPr lang="en-US" altLang="zh-TW" dirty="0"/>
              <a:t>) {</a:t>
            </a:r>
          </a:p>
          <a:p>
            <a:r>
              <a:rPr lang="en-US" altLang="zh-TW" dirty="0"/>
              <a:t>	</a:t>
            </a:r>
            <a:r>
              <a:rPr lang="en-US" altLang="zh-TW" dirty="0" smtClean="0"/>
              <a:t>if </a:t>
            </a:r>
            <a:r>
              <a:rPr lang="en-US" altLang="zh-TW" dirty="0"/>
              <a:t>(</a:t>
            </a:r>
            <a:r>
              <a:rPr lang="en-US" altLang="zh-TW" dirty="0" err="1"/>
              <a:t>score_list</a:t>
            </a:r>
            <a:r>
              <a:rPr lang="en-US" altLang="zh-TW" dirty="0"/>
              <a:t>[middle] &gt; game::score)</a:t>
            </a:r>
          </a:p>
          <a:p>
            <a:r>
              <a:rPr lang="en-US" altLang="zh-TW" dirty="0"/>
              <a:t>		</a:t>
            </a:r>
            <a:r>
              <a:rPr lang="en-US" altLang="zh-TW" dirty="0" smtClean="0"/>
              <a:t>return </a:t>
            </a:r>
            <a:r>
              <a:rPr lang="en-US" altLang="zh-TW" dirty="0"/>
              <a:t>end;</a:t>
            </a:r>
          </a:p>
          <a:p>
            <a:r>
              <a:rPr lang="en-US" altLang="zh-TW" dirty="0"/>
              <a:t>	</a:t>
            </a:r>
            <a:r>
              <a:rPr lang="en-US" altLang="zh-TW" dirty="0" smtClean="0"/>
              <a:t>else </a:t>
            </a:r>
            <a:r>
              <a:rPr lang="en-US" altLang="zh-TW" dirty="0"/>
              <a:t>if (</a:t>
            </a:r>
            <a:r>
              <a:rPr lang="en-US" altLang="zh-TW" dirty="0" err="1"/>
              <a:t>score_list</a:t>
            </a:r>
            <a:r>
              <a:rPr lang="en-US" altLang="zh-TW" dirty="0"/>
              <a:t>[middle] &lt; game::score)</a:t>
            </a:r>
          </a:p>
          <a:p>
            <a:r>
              <a:rPr lang="en-US" altLang="zh-TW" dirty="0"/>
              <a:t>		</a:t>
            </a:r>
            <a:r>
              <a:rPr lang="en-US" altLang="zh-TW" dirty="0" smtClean="0"/>
              <a:t>return </a:t>
            </a:r>
            <a:r>
              <a:rPr lang="en-US" altLang="zh-TW" dirty="0"/>
              <a:t>begin;</a:t>
            </a:r>
          </a:p>
          <a:p>
            <a:r>
              <a:rPr lang="en-US" altLang="zh-TW" dirty="0"/>
              <a:t>	</a:t>
            </a:r>
            <a:r>
              <a:rPr lang="en-US" altLang="zh-TW" dirty="0" smtClean="0"/>
              <a:t>else</a:t>
            </a:r>
            <a:endParaRPr lang="en-US" altLang="zh-TW" dirty="0"/>
          </a:p>
          <a:p>
            <a:r>
              <a:rPr lang="en-US" altLang="zh-TW" dirty="0"/>
              <a:t>		</a:t>
            </a:r>
            <a:r>
              <a:rPr lang="en-US" altLang="zh-TW" dirty="0" smtClean="0"/>
              <a:t>return </a:t>
            </a:r>
            <a:r>
              <a:rPr lang="en-US" altLang="zh-TW" dirty="0"/>
              <a:t>middle;</a:t>
            </a:r>
          </a:p>
          <a:p>
            <a:r>
              <a:rPr lang="en-US" altLang="zh-TW" dirty="0" smtClean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4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物理特效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所以我們又要回到遊戲裡面來了！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u="sng" dirty="0">
                <a:hlinkClick r:id="rId2"/>
              </a:rPr>
              <a:t> </a:t>
            </a:r>
            <a:r>
              <a:rPr lang="zh-TW" altLang="en-US" sz="4000" u="sng" dirty="0" smtClean="0">
                <a:hlinkClick r:id="rId2"/>
              </a:rPr>
              <a:t>關於打擊感</a:t>
            </a:r>
            <a:endParaRPr lang="en-US" altLang="zh-TW" sz="4000" u="sng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44" y="3698243"/>
            <a:ext cx="3059427" cy="22250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855039"/>
            <a:ext cx="3069771" cy="201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一開始是這樣</a:t>
            </a:r>
            <a:r>
              <a:rPr lang="zh-TW" altLang="en-US" dirty="0"/>
              <a:t>的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907" y="1976891"/>
            <a:ext cx="749658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5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問題出在哪？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sz="4000" dirty="0" smtClean="0"/>
          </a:p>
          <a:p>
            <a:r>
              <a:rPr lang="zh-TW" altLang="en-US" sz="4000" dirty="0" smtClean="0"/>
              <a:t>不符合現實情況    </a:t>
            </a:r>
            <a:r>
              <a:rPr lang="en-US" altLang="zh-TW" sz="4000" dirty="0" smtClean="0"/>
              <a:t>-&gt;   </a:t>
            </a:r>
            <a:r>
              <a:rPr lang="zh-TW" altLang="en-US" sz="4000" dirty="0" smtClean="0"/>
              <a:t>加速度！</a:t>
            </a:r>
            <a:endParaRPr lang="en-US" altLang="zh-TW" sz="4000" dirty="0" smtClean="0"/>
          </a:p>
          <a:p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2905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改良版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98515"/>
            <a:ext cx="749658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9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加速度程式</a:t>
            </a:r>
            <a:r>
              <a:rPr lang="zh-TW" altLang="en-US" dirty="0"/>
              <a:t>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 smtClean="0"/>
              <a:t>jump_counter</a:t>
            </a:r>
            <a:r>
              <a:rPr lang="en-US" altLang="zh-TW" dirty="0"/>
              <a:t>++;</a:t>
            </a:r>
          </a:p>
          <a:p>
            <a:r>
              <a:rPr lang="en-US" altLang="zh-TW" dirty="0"/>
              <a:t>double displacement = START_VELOCITY * </a:t>
            </a:r>
            <a:r>
              <a:rPr lang="en-US" altLang="zh-TW" dirty="0" err="1"/>
              <a:t>jump_counter</a:t>
            </a:r>
            <a:r>
              <a:rPr lang="en-US" altLang="zh-TW" dirty="0"/>
              <a:t> - 0.5 * ACCELERATION * </a:t>
            </a:r>
            <a:r>
              <a:rPr lang="en-US" altLang="zh-TW" dirty="0" err="1"/>
              <a:t>jump_counter</a:t>
            </a:r>
            <a:r>
              <a:rPr lang="en-US" altLang="zh-TW" dirty="0"/>
              <a:t> * </a:t>
            </a:r>
            <a:r>
              <a:rPr lang="en-US" altLang="zh-TW" dirty="0" err="1"/>
              <a:t>jump_counter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backGround7Y = GROUND_Y - (</a:t>
            </a:r>
            <a:r>
              <a:rPr lang="en-US" altLang="zh-TW" dirty="0" err="1"/>
              <a:t>int</a:t>
            </a:r>
            <a:r>
              <a:rPr lang="en-US" altLang="zh-TW" dirty="0"/>
              <a:t>)displacement;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89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600" dirty="0" smtClean="0"/>
          </a:p>
          <a:p>
            <a:r>
              <a:rPr lang="zh-TW" altLang="en-US" sz="3600" dirty="0" smtClean="0"/>
              <a:t>操作簡單容易上手</a:t>
            </a:r>
            <a:endParaRPr lang="en-US" altLang="zh-TW" sz="3600" dirty="0" smtClean="0"/>
          </a:p>
          <a:p>
            <a:endParaRPr lang="en-US" altLang="zh-TW" sz="3600" dirty="0"/>
          </a:p>
          <a:p>
            <a:r>
              <a:rPr lang="zh-TW" altLang="en-US" sz="3600" dirty="0" smtClean="0"/>
              <a:t>上、下、</a:t>
            </a:r>
            <a:r>
              <a:rPr lang="en-US" altLang="zh-TW" sz="3600" dirty="0" smtClean="0"/>
              <a:t>SPACE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3</a:t>
            </a:r>
            <a:r>
              <a:rPr lang="zh-TW" altLang="en-US" sz="3600" dirty="0" smtClean="0"/>
              <a:t>個</a:t>
            </a:r>
            <a:r>
              <a:rPr lang="zh-TW" altLang="en-US" sz="3600" dirty="0"/>
              <a:t>按鍵</a:t>
            </a:r>
          </a:p>
        </p:txBody>
      </p:sp>
    </p:spTree>
    <p:extLst>
      <p:ext uri="{BB962C8B-B14F-4D97-AF65-F5344CB8AC3E}">
        <p14:creationId xmlns:p14="http://schemas.microsoft.com/office/powerpoint/2010/main" val="124742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但有時候</a:t>
            </a:r>
            <a:r>
              <a:rPr lang="en-US" altLang="zh-TW" dirty="0" smtClean="0"/>
              <a:t>…..</a:t>
            </a:r>
            <a:r>
              <a:rPr lang="zh-TW" altLang="en-US" dirty="0" smtClean="0"/>
              <a:t>遊戲又要不符合常理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sz="4000" dirty="0" smtClean="0"/>
              <a:t>向下加速鍵？如何做出想要的效果？</a:t>
            </a:r>
            <a:endParaRPr lang="en-US" altLang="zh-TW" sz="4000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jump_counter</a:t>
            </a:r>
            <a:r>
              <a:rPr lang="en-US" altLang="zh-TW" dirty="0"/>
              <a:t>++;</a:t>
            </a:r>
          </a:p>
          <a:p>
            <a:r>
              <a:rPr lang="en-US" altLang="zh-TW" dirty="0"/>
              <a:t>double </a:t>
            </a:r>
            <a:r>
              <a:rPr lang="en-US" altLang="zh-TW" dirty="0" err="1"/>
              <a:t>displacemnt</a:t>
            </a:r>
            <a:r>
              <a:rPr lang="en-US" altLang="zh-TW" dirty="0"/>
              <a:t> = 0.5 * ACC_ACCELERATION * (2 * </a:t>
            </a:r>
            <a:r>
              <a:rPr lang="en-US" altLang="zh-TW" dirty="0" err="1"/>
              <a:t>jump_counter</a:t>
            </a:r>
            <a:r>
              <a:rPr lang="en-US" altLang="zh-TW" dirty="0"/>
              <a:t> + 1);</a:t>
            </a:r>
          </a:p>
          <a:p>
            <a:r>
              <a:rPr lang="en-US" altLang="zh-TW" dirty="0"/>
              <a:t>backGround7Y += (</a:t>
            </a:r>
            <a:r>
              <a:rPr lang="en-US" altLang="zh-TW" dirty="0" err="1"/>
              <a:t>int</a:t>
            </a:r>
            <a:r>
              <a:rPr lang="en-US" altLang="zh-TW" dirty="0"/>
              <a:t>)</a:t>
            </a:r>
            <a:r>
              <a:rPr lang="en-US" altLang="zh-TW" dirty="0" err="1"/>
              <a:t>displacemnt</a:t>
            </a:r>
            <a:r>
              <a:rPr lang="en-US" altLang="zh-TW" dirty="0"/>
              <a:t>;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0143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4000" dirty="0" smtClean="0"/>
          </a:p>
          <a:p>
            <a:r>
              <a:rPr lang="zh-TW" altLang="en-US" sz="4000" dirty="0" smtClean="0"/>
              <a:t>動畫做起來很有趣！</a:t>
            </a:r>
            <a:endParaRPr lang="en-US" altLang="zh-TW" sz="4000" dirty="0" smtClean="0"/>
          </a:p>
          <a:p>
            <a:endParaRPr lang="en-US" altLang="zh-TW" sz="4000" dirty="0"/>
          </a:p>
          <a:p>
            <a:r>
              <a:rPr lang="zh-TW" altLang="en-US" sz="4000" dirty="0" smtClean="0"/>
              <a:t>也很 </a:t>
            </a:r>
            <a:r>
              <a:rPr lang="en-US" altLang="zh-TW" sz="4000" dirty="0" smtClean="0"/>
              <a:t>X</a:t>
            </a:r>
            <a:r>
              <a:rPr lang="zh-TW" altLang="en-US" sz="4000" dirty="0" smtClean="0"/>
              <a:t> ！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1884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定義</a:t>
            </a:r>
            <a:r>
              <a:rPr lang="en-US" altLang="zh-TW" dirty="0" err="1" smtClean="0"/>
              <a:t>PictureBoxObject</a:t>
            </a:r>
            <a:r>
              <a:rPr lang="zh-TW" altLang="en-US" dirty="0"/>
              <a:t> </a:t>
            </a:r>
            <a:r>
              <a:rPr lang="en-US" altLang="zh-TW" dirty="0" smtClean="0"/>
              <a:t>Class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一直操縱</a:t>
            </a:r>
            <a:r>
              <a:rPr lang="en-US" altLang="zh-TW" sz="4000" dirty="0" err="1" smtClean="0"/>
              <a:t>PictureBox</a:t>
            </a:r>
            <a:r>
              <a:rPr lang="zh-TW" altLang="en-US" sz="4000" dirty="0" smtClean="0"/>
              <a:t>真的超煩！</a:t>
            </a:r>
            <a:endParaRPr lang="en-US" altLang="zh-TW" sz="4000" dirty="0" smtClean="0"/>
          </a:p>
          <a:p>
            <a:r>
              <a:rPr lang="zh-TW" altLang="en-US" sz="4000" dirty="0" smtClean="0"/>
              <a:t>只能取得</a:t>
            </a:r>
            <a:endParaRPr lang="en-US" altLang="zh-TW" sz="4000" dirty="0" smtClean="0"/>
          </a:p>
          <a:p>
            <a:r>
              <a:rPr lang="en-US" altLang="zh-TW" sz="4000" dirty="0" smtClean="0"/>
              <a:t>Location -&gt; System::Drawing::Point</a:t>
            </a:r>
          </a:p>
          <a:p>
            <a:r>
              <a:rPr lang="en-US" altLang="zh-TW" sz="4000" dirty="0" smtClean="0"/>
              <a:t>Size         -&gt; System::Drawing::Size</a:t>
            </a:r>
            <a:endParaRPr lang="zh-TW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0929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Character Class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public ref class Character {</a:t>
            </a:r>
          </a:p>
          <a:p>
            <a:r>
              <a:rPr lang="en-US" altLang="zh-TW" dirty="0"/>
              <a:t>private: </a:t>
            </a:r>
            <a:r>
              <a:rPr lang="en-US" altLang="zh-TW" dirty="0" err="1"/>
              <a:t>PictureBox</a:t>
            </a:r>
            <a:r>
              <a:rPr lang="en-US" altLang="zh-TW" dirty="0"/>
              <a:t>^ </a:t>
            </a:r>
            <a:r>
              <a:rPr lang="en-US" altLang="zh-TW" dirty="0" err="1"/>
              <a:t>mPictureBox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private: </a:t>
            </a:r>
            <a:r>
              <a:rPr lang="en-US" altLang="zh-TW" dirty="0" err="1"/>
              <a:t>const</a:t>
            </a:r>
            <a:r>
              <a:rPr lang="en-US" altLang="zh-TW" dirty="0"/>
              <a:t> static </a:t>
            </a:r>
            <a:r>
              <a:rPr lang="en-US" altLang="zh-TW" dirty="0" err="1"/>
              <a:t>int</a:t>
            </a:r>
            <a:r>
              <a:rPr lang="en-US" altLang="zh-TW" dirty="0"/>
              <a:t> Top = 0;</a:t>
            </a:r>
          </a:p>
          <a:p>
            <a:r>
              <a:rPr lang="en-US" altLang="zh-TW" dirty="0"/>
              <a:t>private: </a:t>
            </a:r>
            <a:r>
              <a:rPr lang="en-US" altLang="zh-TW" dirty="0" err="1"/>
              <a:t>const</a:t>
            </a:r>
            <a:r>
              <a:rPr lang="en-US" altLang="zh-TW" dirty="0"/>
              <a:t> static </a:t>
            </a:r>
            <a:r>
              <a:rPr lang="en-US" altLang="zh-TW" dirty="0" err="1"/>
              <a:t>int</a:t>
            </a:r>
            <a:r>
              <a:rPr lang="en-US" altLang="zh-TW" dirty="0"/>
              <a:t> Bottom = 300;</a:t>
            </a:r>
          </a:p>
          <a:p>
            <a:r>
              <a:rPr lang="en-US" altLang="zh-TW" dirty="0"/>
              <a:t>private: bool </a:t>
            </a:r>
            <a:r>
              <a:rPr lang="en-US" altLang="zh-TW" dirty="0" err="1"/>
              <a:t>mDownward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public: 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mPoint_x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public: 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mPoint_y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private: </a:t>
            </a:r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mHeight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private: </a:t>
            </a:r>
            <a:r>
              <a:rPr lang="en-US" altLang="zh-TW" dirty="0" err="1"/>
              <a:t>int</a:t>
            </a:r>
            <a:r>
              <a:rPr lang="en-US" altLang="zh-TW" dirty="0"/>
              <a:t> displacement;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61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字體的速度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93162"/>
            <a:ext cx="9886950" cy="2962275"/>
          </a:xfrm>
          <a:prstGeom prst="rect">
            <a:avLst/>
          </a:prstGeom>
        </p:spPr>
      </p:pic>
      <p:sp>
        <p:nvSpPr>
          <p:cNvPr id="13" name="向下箭號 12"/>
          <p:cNvSpPr/>
          <p:nvPr/>
        </p:nvSpPr>
        <p:spPr>
          <a:xfrm>
            <a:off x="1593669" y="3161211"/>
            <a:ext cx="444137" cy="151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2312126" y="2756263"/>
            <a:ext cx="444137" cy="1920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3030583" y="2756263"/>
            <a:ext cx="444137" cy="19443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3749040" y="3112905"/>
            <a:ext cx="444137" cy="15635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>
            <a:off x="4506685" y="2756263"/>
            <a:ext cx="444137" cy="1896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225142" y="2756263"/>
            <a:ext cx="444137" cy="1896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943599" y="3112905"/>
            <a:ext cx="444137" cy="15635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6662056" y="2756263"/>
            <a:ext cx="444137" cy="18960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>
            <a:off x="7463790" y="2756263"/>
            <a:ext cx="444137" cy="1871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 21"/>
          <p:cNvSpPr/>
          <p:nvPr/>
        </p:nvSpPr>
        <p:spPr>
          <a:xfrm>
            <a:off x="8182247" y="2756263"/>
            <a:ext cx="444137" cy="1871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下箭號 22"/>
          <p:cNvSpPr/>
          <p:nvPr/>
        </p:nvSpPr>
        <p:spPr>
          <a:xfrm>
            <a:off x="8900704" y="3137058"/>
            <a:ext cx="444137" cy="1515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下箭號 23"/>
          <p:cNvSpPr/>
          <p:nvPr/>
        </p:nvSpPr>
        <p:spPr>
          <a:xfrm>
            <a:off x="9619161" y="2756263"/>
            <a:ext cx="444137" cy="1871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66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字體位移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sz="4000" dirty="0" smtClean="0"/>
              <a:t>Displacement = (Bottom – Top – Height)  /  Time</a:t>
            </a:r>
          </a:p>
          <a:p>
            <a:pPr marL="0" indent="0">
              <a:buNone/>
            </a:pP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重點來了</a:t>
            </a:r>
            <a:r>
              <a:rPr lang="en-US" altLang="zh-TW" sz="4000" dirty="0" smtClean="0"/>
              <a:t>!!!!!!!!!</a:t>
            </a:r>
            <a:endParaRPr lang="en-US" altLang="zh-TW" sz="4000" dirty="0"/>
          </a:p>
          <a:p>
            <a:pPr marL="0" indent="0">
              <a:buNone/>
            </a:pP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696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字體</a:t>
            </a:r>
            <a:r>
              <a:rPr lang="zh-TW" altLang="en-US" dirty="0"/>
              <a:t>位移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這邊的</a:t>
            </a:r>
            <a:r>
              <a:rPr lang="en-US" altLang="zh-TW" sz="4000" dirty="0" smtClean="0"/>
              <a:t>Displacement</a:t>
            </a:r>
            <a:r>
              <a:rPr lang="zh-TW" altLang="en-US" sz="4000" dirty="0" smtClean="0"/>
              <a:t> 必須整除下面兩個數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zh-TW" altLang="en-US" sz="4000" dirty="0" smtClean="0"/>
              <a:t>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smtClean="0"/>
              <a:t>(Location-&gt;x) – Top </a:t>
            </a:r>
          </a:p>
          <a:p>
            <a:pPr marL="0" indent="0">
              <a:buNone/>
            </a:pPr>
            <a:r>
              <a:rPr lang="zh-TW" altLang="en-US" sz="4000" dirty="0" smtClean="0"/>
              <a:t> </a:t>
            </a:r>
            <a:r>
              <a:rPr lang="en-US" altLang="zh-TW" sz="4000" dirty="0" smtClean="0"/>
              <a:t>Bottom – (Location-&gt;x + Height)</a:t>
            </a:r>
          </a:p>
          <a:p>
            <a:r>
              <a:rPr lang="zh-TW" altLang="en-US" sz="4000" dirty="0" smtClean="0"/>
              <a:t>為什麼呢？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055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字體轉</a:t>
            </a:r>
            <a:r>
              <a:rPr lang="zh-TW" altLang="en-US" dirty="0"/>
              <a:t>向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7696" y="2063930"/>
            <a:ext cx="5937984" cy="342246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97280" y="2834640"/>
            <a:ext cx="276932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zh-TW" altLang="en-US" sz="9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向下箭號 8"/>
          <p:cNvSpPr/>
          <p:nvPr/>
        </p:nvSpPr>
        <p:spPr>
          <a:xfrm>
            <a:off x="2155372" y="4314977"/>
            <a:ext cx="640080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0800000">
            <a:off x="2161902" y="2573383"/>
            <a:ext cx="640080" cy="522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 rot="1726881">
            <a:off x="2312584" y="2320443"/>
            <a:ext cx="15540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zh-TW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077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這時候就會很麻煩</a:t>
            </a:r>
            <a:r>
              <a:rPr lang="en-US" altLang="zh-TW" dirty="0" smtClean="0"/>
              <a:t>…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最後兩種方案</a:t>
            </a:r>
            <a:endParaRPr lang="en-US" altLang="zh-TW" sz="4000" dirty="0" smtClean="0"/>
          </a:p>
          <a:p>
            <a:r>
              <a:rPr lang="en-US" altLang="zh-TW" sz="4000" dirty="0" smtClean="0"/>
              <a:t>1. </a:t>
            </a:r>
            <a:r>
              <a:rPr lang="zh-TW" altLang="en-US" sz="4000" dirty="0" smtClean="0"/>
              <a:t>讓所有文字等速掉落</a:t>
            </a:r>
            <a:endParaRPr lang="en-US" altLang="zh-TW" sz="4000" dirty="0" smtClean="0"/>
          </a:p>
          <a:p>
            <a:endParaRPr lang="en-US" altLang="zh-TW" sz="4000" dirty="0"/>
          </a:p>
          <a:p>
            <a:r>
              <a:rPr lang="en-US" altLang="zh-TW" sz="4000" dirty="0" smtClean="0"/>
              <a:t>2.</a:t>
            </a:r>
            <a:r>
              <a:rPr lang="zh-TW" altLang="en-US" sz="4000" dirty="0" smtClean="0"/>
              <a:t> 去調變速度，但預先把文字的</a:t>
            </a:r>
            <a:r>
              <a:rPr lang="en-US" altLang="zh-TW" sz="4000" dirty="0" smtClean="0"/>
              <a:t>Size</a:t>
            </a:r>
            <a:r>
              <a:rPr lang="zh-TW" altLang="en-US" sz="4000" dirty="0" smtClean="0"/>
              <a:t>跟</a:t>
            </a:r>
            <a:r>
              <a:rPr lang="en-US" altLang="zh-TW" sz="4000" dirty="0" smtClean="0"/>
              <a:t>Location</a:t>
            </a:r>
            <a:r>
              <a:rPr lang="zh-TW" altLang="en-US" sz="4000" dirty="0" smtClean="0"/>
              <a:t>設好</a:t>
            </a:r>
            <a:endParaRPr lang="en-US" altLang="zh-TW" sz="4000" dirty="0" smtClean="0"/>
          </a:p>
        </p:txBody>
      </p:sp>
    </p:spTree>
    <p:extLst>
      <p:ext uri="{BB962C8B-B14F-4D97-AF65-F5344CB8AC3E}">
        <p14:creationId xmlns:p14="http://schemas.microsoft.com/office/powerpoint/2010/main" val="153854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還是讓文字掉下去吧！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688" y="2376488"/>
            <a:ext cx="98869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5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遊戲介紹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995" y="1846263"/>
            <a:ext cx="832433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恐龍的動畫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69931"/>
            <a:ext cx="6024951" cy="42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如何做出左右晃動的萌樣？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其實超簡單，</a:t>
            </a:r>
            <a:r>
              <a:rPr lang="en-US" altLang="zh-TW" sz="4000" dirty="0" smtClean="0"/>
              <a:t>Timer</a:t>
            </a:r>
            <a:r>
              <a:rPr lang="zh-TW" altLang="en-US" sz="4000" dirty="0" smtClean="0"/>
              <a:t>設下去就對了！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53" y="3104333"/>
            <a:ext cx="74390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4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其實還有很多亂七八糟的東西</a:t>
            </a:r>
            <a:r>
              <a:rPr lang="en-US" altLang="zh-TW" dirty="0" smtClean="0"/>
              <a:t>...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4000" dirty="0"/>
          </a:p>
          <a:p>
            <a:endParaRPr lang="en-US" altLang="zh-TW" sz="4000" dirty="0" smtClean="0"/>
          </a:p>
          <a:p>
            <a:r>
              <a:rPr lang="zh-TW" altLang="en-US" sz="4000" dirty="0" smtClean="0"/>
              <a:t>只是比起前面的，就更不堪入目啦！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331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altLang="zh-TW" sz="4000" dirty="0" smtClean="0"/>
          </a:p>
          <a:p>
            <a:pPr marL="0" indent="0" algn="ctr">
              <a:buNone/>
            </a:pPr>
            <a:r>
              <a:rPr lang="zh-TW" altLang="en-US" sz="6000" dirty="0" smtClean="0">
                <a:latin typeface="+mj-ea"/>
                <a:ea typeface="+mj-ea"/>
              </a:rPr>
              <a:t>謝謝大家的觀賞</a:t>
            </a:r>
            <a:endParaRPr lang="en-US" altLang="zh-TW" sz="6000" dirty="0" smtClean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zh-TW" altLang="en-US" sz="6000" dirty="0" smtClean="0">
                <a:latin typeface="+mj-ea"/>
                <a:ea typeface="+mj-ea"/>
              </a:rPr>
              <a:t>報告</a:t>
            </a:r>
            <a:r>
              <a:rPr lang="zh-TW" altLang="en-US" sz="6000" dirty="0" smtClean="0">
                <a:latin typeface="+mj-ea"/>
                <a:ea typeface="+mj-ea"/>
              </a:rPr>
              <a:t>結</a:t>
            </a:r>
            <a:r>
              <a:rPr lang="zh-TW" altLang="en-US" sz="6000" dirty="0">
                <a:latin typeface="+mj-ea"/>
                <a:ea typeface="+mj-ea"/>
              </a:rPr>
              <a:t>束</a:t>
            </a:r>
          </a:p>
        </p:txBody>
      </p:sp>
    </p:spTree>
    <p:extLst>
      <p:ext uri="{BB962C8B-B14F-4D97-AF65-F5344CB8AC3E}">
        <p14:creationId xmlns:p14="http://schemas.microsoft.com/office/powerpoint/2010/main" val="30368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遊戲介紹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664" y="1819510"/>
            <a:ext cx="3944832" cy="20380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40" y="1819510"/>
            <a:ext cx="3962656" cy="203804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752" y="4056664"/>
            <a:ext cx="3962656" cy="207543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240" y="4056664"/>
            <a:ext cx="3962656" cy="20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4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遊戲介紹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142" y="2463112"/>
            <a:ext cx="4896860" cy="265623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696" y="2339544"/>
            <a:ext cx="4884142" cy="30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第</a:t>
            </a:r>
            <a:r>
              <a:rPr lang="zh-TW" altLang="en-US" dirty="0"/>
              <a:t>一</a:t>
            </a:r>
            <a:r>
              <a:rPr lang="zh-TW" altLang="en-US" dirty="0" smtClean="0"/>
              <a:t>部分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遊戲主</a:t>
            </a:r>
            <a:r>
              <a:rPr lang="zh-TW" altLang="en-US" dirty="0"/>
              <a:t>要</a:t>
            </a:r>
            <a:r>
              <a:rPr lang="zh-TW" altLang="en-US" dirty="0" smtClean="0"/>
              <a:t>操作內容和畫面設定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608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圖層問題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366" y="1846263"/>
            <a:ext cx="737159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235</TotalTime>
  <Words>716</Words>
  <Application>Microsoft Office PowerPoint</Application>
  <PresentationFormat>寬螢幕</PresentationFormat>
  <Paragraphs>183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8" baseType="lpstr">
      <vt:lpstr>新細明體</vt:lpstr>
      <vt:lpstr>Calibri</vt:lpstr>
      <vt:lpstr>Calibri Light</vt:lpstr>
      <vt:lpstr>Wingdings</vt:lpstr>
      <vt:lpstr>回顧</vt:lpstr>
      <vt:lpstr>視窗上台期末報告</vt:lpstr>
      <vt:lpstr>發想</vt:lpstr>
      <vt:lpstr>PowerPoint 簡報</vt:lpstr>
      <vt:lpstr>遊戲介紹</vt:lpstr>
      <vt:lpstr>遊戲介紹</vt:lpstr>
      <vt:lpstr>遊戲介紹</vt:lpstr>
      <vt:lpstr>遊戲介紹</vt:lpstr>
      <vt:lpstr>第一部分</vt:lpstr>
      <vt:lpstr>圖層問題</vt:lpstr>
      <vt:lpstr>圖層問題</vt:lpstr>
      <vt:lpstr>圖層問題</vt:lpstr>
      <vt:lpstr>圖層問題</vt:lpstr>
      <vt:lpstr>遊戲設計</vt:lpstr>
      <vt:lpstr>遊戲設計</vt:lpstr>
      <vt:lpstr>timer1</vt:lpstr>
      <vt:lpstr>timerPump</vt:lpstr>
      <vt:lpstr>timerAcceleDown</vt:lpstr>
      <vt:lpstr>timerChangeUp</vt:lpstr>
      <vt:lpstr>timerChangeDown</vt:lpstr>
      <vt:lpstr>timerDino</vt:lpstr>
      <vt:lpstr>timerCrouch</vt:lpstr>
      <vt:lpstr>畫面移動</vt:lpstr>
      <vt:lpstr>畫面移動</vt:lpstr>
      <vt:lpstr>第二部分</vt:lpstr>
      <vt:lpstr>其實一開始想得很簡單…</vt:lpstr>
      <vt:lpstr>音樂、音效</vt:lpstr>
      <vt:lpstr> 好不容易問到了MCI Function….. [千萬記得要加winmm.lib]</vt:lpstr>
      <vt:lpstr>選項功能列表</vt:lpstr>
      <vt:lpstr>笨笨的我卡在這裡</vt:lpstr>
      <vt:lpstr> 我想了很久……</vt:lpstr>
      <vt:lpstr>排行榜</vt:lpstr>
      <vt:lpstr>決定採用寫入時就排序！</vt:lpstr>
      <vt:lpstr>排行榜畫面</vt:lpstr>
      <vt:lpstr>二分搜尋插入</vt:lpstr>
      <vt:lpstr>物理特效</vt:lpstr>
      <vt:lpstr>一開始是這樣的</vt:lpstr>
      <vt:lpstr>問題出在哪？</vt:lpstr>
      <vt:lpstr>改良版</vt:lpstr>
      <vt:lpstr>加速度程式碼</vt:lpstr>
      <vt:lpstr>但有時候…..遊戲又要不符合常理</vt:lpstr>
      <vt:lpstr>動畫</vt:lpstr>
      <vt:lpstr>定義PictureBoxObject Class</vt:lpstr>
      <vt:lpstr>Character Class</vt:lpstr>
      <vt:lpstr>字體的速度</vt:lpstr>
      <vt:lpstr>字體位移</vt:lpstr>
      <vt:lpstr>字體位移</vt:lpstr>
      <vt:lpstr>字體轉向</vt:lpstr>
      <vt:lpstr>這時候就會很麻煩… </vt:lpstr>
      <vt:lpstr>還是讓文字掉下去吧！</vt:lpstr>
      <vt:lpstr>恐龍的動畫</vt:lpstr>
      <vt:lpstr>如何做出左右晃動的萌樣？</vt:lpstr>
      <vt:lpstr>其實還有很多亂七八糟的東西...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第二部分</dc:title>
  <dc:creator>Taiwanese</dc:creator>
  <cp:lastModifiedBy>daniel chi</cp:lastModifiedBy>
  <cp:revision>27</cp:revision>
  <dcterms:created xsi:type="dcterms:W3CDTF">2016-01-13T10:37:08Z</dcterms:created>
  <dcterms:modified xsi:type="dcterms:W3CDTF">2016-01-13T15:27:06Z</dcterms:modified>
</cp:coreProperties>
</file>